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60" r:id="rId3"/>
    <p:sldId id="256" r:id="rId4"/>
    <p:sldId id="257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6" userDrawn="1">
          <p15:clr>
            <a:srgbClr val="A4A3A4"/>
          </p15:clr>
        </p15:guide>
        <p15:guide id="2" pos="4510" userDrawn="1">
          <p15:clr>
            <a:srgbClr val="A4A3A4"/>
          </p15:clr>
        </p15:guide>
        <p15:guide id="3" orient="horz" pos="2666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2"/>
    <p:restoredTop sz="94737"/>
  </p:normalViewPr>
  <p:slideViewPr>
    <p:cSldViewPr snapToGrid="0" showGuides="1">
      <p:cViewPr varScale="1">
        <p:scale>
          <a:sx n="129" d="100"/>
          <a:sy n="129" d="100"/>
        </p:scale>
        <p:origin x="368" y="192"/>
      </p:cViewPr>
      <p:guideLst>
        <p:guide orient="horz" pos="1776"/>
        <p:guide pos="4510"/>
        <p:guide orient="horz" pos="2666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8007B-1C4C-4017-9B18-6629F4D62123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9FB37-B814-4132-817D-61C918F76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37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9FB37-B814-4132-817D-61C918F7679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67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9FB37-B814-4132-817D-61C918F7679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10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9FB37-B814-4132-817D-61C918F7679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4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9FB37-B814-4132-817D-61C918F767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32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9FB37-B814-4132-817D-61C918F7679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458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9FB37-B814-4132-817D-61C918F767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345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9FB37-B814-4132-817D-61C918F7679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4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E773D-B1A6-29EA-9DD6-0A99CD6BA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BDB7A9-3D32-CC09-7239-CC0C9D3DC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87F628-206F-DAA6-0E5D-A658381C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249415-2F98-9619-C458-6C82F1E98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8EA0A2-9922-4440-9768-FE87850C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92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FACC2-63AD-470A-CA04-9D26D5AE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F4459A-84D3-1A56-31D5-119F43A5C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537496-54AB-1CBC-C9BA-5C9CE03A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4A232F-1CD2-D9E8-507F-B51E2355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E01E96-69AE-C14F-2B8E-675E4C79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3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7E11712-EC9B-461C-8D3A-E57D6B6C2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25A1FD-E177-B58A-7128-0C0A2227D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2CBAD-EB15-A6BC-0C4C-4C8DA19F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0C16E1-7768-FD3E-4C2D-ED76A1DE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FCA79-4EDD-6208-4A03-57D033D6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27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F0728-343C-4E88-C67E-AE3DB1A3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64F19-8644-C01C-BFA4-DFF2F0F27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6C5167-D70A-C792-A462-E8F28FAF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1AED4-AB6F-643D-9824-0CD14C10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072B0-47E4-05A2-743C-043F16CF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83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EB417-6FB1-0D34-7B04-2C487CC1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5E9170-0EAA-46F4-C145-19A22C19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DC9FE5-7735-D468-D6AA-8D6E8152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C97D8-A360-2181-4455-9C1324F1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A64D87-C9A8-6DB0-E3A0-46C2567B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63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27859-6A0A-1DD8-0866-4EAC96C4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F4B90D-0179-EB9B-2960-E9F6F48A3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55EC7-D923-CB94-194A-F5D054E9B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D089E0-4313-7E24-AD98-D2C8570B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C8FA05-6B98-E518-9270-4CE6CAFC0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D3F48B-1591-B36A-0596-13F56365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1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E0298-F3AE-F68E-76AC-7D968DD9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C7518A-797B-8566-C1E9-EE4F46474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8C3FED-F844-7BF1-0BC8-E870A8117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19921-1DD8-595F-FBE3-96783B959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D8C796-FCBF-6151-4ED1-59A91C787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AB4994-A32B-D426-7949-377ED5FF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ACB514-584E-ABA6-AA14-B96A327E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98F741-D0C2-D62C-794D-826002AB8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9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7070E-896B-4170-0C70-71114E7EE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4E7D9-8BC1-0593-61A8-D6D97902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34F765-C6F3-80B5-14DA-9C2B03C4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023A94-FAEA-6FC3-DC74-64F9244A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62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C7EACA-5CE6-EA37-23E9-D8568F435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62BC27-00A8-5DC2-FE31-54156EDB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7C50D4-A8BE-0033-E4F7-AE1A92AF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42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77703-BC62-0E0C-019E-171CD164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994638-EF31-193F-3088-164CB938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48D6C8-C243-8177-FCC8-0EF0C01E5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45DD84-61FA-9F61-B331-C8E6C98F6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D0D483-3301-FC13-69E3-0FC38CA8A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3D2C43-F449-DB45-83E2-D00D0551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535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9E8E1-7CB7-7D17-F1E6-12B522F7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1DE632-3722-F91B-8535-27E413E08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CAC468-90DC-E190-5900-B19F949AF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856C7A-14D9-A60C-D199-6AA0D398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1F84FA-5BB1-506A-BB25-6C054C51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FE937-7D6A-E5AF-AB34-66A713A6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8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4FD0E1-3ACB-9FF9-88C3-0849E81C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6D2917-6802-8D86-5CF4-341F16BF6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7EE021-CAFD-D11F-E756-B3F68035A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BAB2C-497A-4EB2-9D98-1AFA2B989F9D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48435B-885C-AACE-8DBD-60168F0A8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A50B4-D5EC-ED62-7A1E-BDBCE22CA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CFEFA-F2C4-4F3E-A2D0-B53B11424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055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477DE8-8BE6-DD06-80F7-5085FF59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681" b="12299"/>
          <a:stretch/>
        </p:blipFill>
        <p:spPr>
          <a:xfrm>
            <a:off x="4146060" y="1167849"/>
            <a:ext cx="2712341" cy="1424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矩形 38">
            <a:extLst>
              <a:ext uri="{FF2B5EF4-FFF2-40B4-BE49-F238E27FC236}">
                <a16:creationId xmlns:a16="http://schemas.microsoft.com/office/drawing/2014/main" id="{D847F05A-B73C-D9B6-664B-44FCDFDABB72}"/>
              </a:ext>
            </a:extLst>
          </p:cNvPr>
          <p:cNvSpPr/>
          <p:nvPr/>
        </p:nvSpPr>
        <p:spPr>
          <a:xfrm>
            <a:off x="5328624" y="1624710"/>
            <a:ext cx="544756" cy="5848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38">
            <a:extLst>
              <a:ext uri="{FF2B5EF4-FFF2-40B4-BE49-F238E27FC236}">
                <a16:creationId xmlns:a16="http://schemas.microsoft.com/office/drawing/2014/main" id="{AA87B7A8-38B1-0C3B-380A-D35EA11D463E}"/>
              </a:ext>
            </a:extLst>
          </p:cNvPr>
          <p:cNvSpPr/>
          <p:nvPr/>
        </p:nvSpPr>
        <p:spPr>
          <a:xfrm>
            <a:off x="4685780" y="1624710"/>
            <a:ext cx="603145" cy="5848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38">
            <a:extLst>
              <a:ext uri="{FF2B5EF4-FFF2-40B4-BE49-F238E27FC236}">
                <a16:creationId xmlns:a16="http://schemas.microsoft.com/office/drawing/2014/main" id="{B815A4D4-1247-BE0B-7F5E-922A1CACDD41}"/>
              </a:ext>
            </a:extLst>
          </p:cNvPr>
          <p:cNvSpPr/>
          <p:nvPr/>
        </p:nvSpPr>
        <p:spPr>
          <a:xfrm>
            <a:off x="4684596" y="1446818"/>
            <a:ext cx="1188720" cy="182880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42">
            <a:extLst>
              <a:ext uri="{FF2B5EF4-FFF2-40B4-BE49-F238E27FC236}">
                <a16:creationId xmlns:a16="http://schemas.microsoft.com/office/drawing/2014/main" id="{8ADB3D89-A81C-C2C8-311C-28896949DB16}"/>
              </a:ext>
            </a:extLst>
          </p:cNvPr>
          <p:cNvSpPr txBox="1"/>
          <p:nvPr/>
        </p:nvSpPr>
        <p:spPr>
          <a:xfrm>
            <a:off x="4669047" y="1386282"/>
            <a:ext cx="1239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Two Antennas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38">
            <a:extLst>
              <a:ext uri="{FF2B5EF4-FFF2-40B4-BE49-F238E27FC236}">
                <a16:creationId xmlns:a16="http://schemas.microsoft.com/office/drawing/2014/main" id="{755B9334-DC08-A8AA-1D53-16D12BAB7EE4}"/>
              </a:ext>
            </a:extLst>
          </p:cNvPr>
          <p:cNvSpPr/>
          <p:nvPr/>
        </p:nvSpPr>
        <p:spPr>
          <a:xfrm>
            <a:off x="4157616" y="2338065"/>
            <a:ext cx="1825438" cy="173360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42">
            <a:extLst>
              <a:ext uri="{FF2B5EF4-FFF2-40B4-BE49-F238E27FC236}">
                <a16:creationId xmlns:a16="http://schemas.microsoft.com/office/drawing/2014/main" id="{032A7E64-B5FB-A2E3-51D7-1139BE29E4E9}"/>
              </a:ext>
            </a:extLst>
          </p:cNvPr>
          <p:cNvSpPr txBox="1"/>
          <p:nvPr/>
        </p:nvSpPr>
        <p:spPr>
          <a:xfrm>
            <a:off x="4020743" y="2268559"/>
            <a:ext cx="21048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Two Log-periodic antennas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38">
            <a:extLst>
              <a:ext uri="{FF2B5EF4-FFF2-40B4-BE49-F238E27FC236}">
                <a16:creationId xmlns:a16="http://schemas.microsoft.com/office/drawing/2014/main" id="{34976331-8625-6224-AE5F-F785357AE3CF}"/>
              </a:ext>
            </a:extLst>
          </p:cNvPr>
          <p:cNvSpPr/>
          <p:nvPr/>
        </p:nvSpPr>
        <p:spPr>
          <a:xfrm>
            <a:off x="5937782" y="1739147"/>
            <a:ext cx="214518" cy="58062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38">
            <a:extLst>
              <a:ext uri="{FF2B5EF4-FFF2-40B4-BE49-F238E27FC236}">
                <a16:creationId xmlns:a16="http://schemas.microsoft.com/office/drawing/2014/main" id="{DADF97A6-C38C-FAB2-E418-34A38DADC51F}"/>
              </a:ext>
            </a:extLst>
          </p:cNvPr>
          <p:cNvSpPr/>
          <p:nvPr/>
        </p:nvSpPr>
        <p:spPr>
          <a:xfrm>
            <a:off x="6154206" y="1739375"/>
            <a:ext cx="252944" cy="178326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42">
            <a:extLst>
              <a:ext uri="{FF2B5EF4-FFF2-40B4-BE49-F238E27FC236}">
                <a16:creationId xmlns:a16="http://schemas.microsoft.com/office/drawing/2014/main" id="{3243A617-0877-C2CB-CD08-8B1841DE4A89}"/>
              </a:ext>
            </a:extLst>
          </p:cNvPr>
          <p:cNvSpPr txBox="1"/>
          <p:nvPr/>
        </p:nvSpPr>
        <p:spPr>
          <a:xfrm>
            <a:off x="6021907" y="1660938"/>
            <a:ext cx="515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Tag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B67163-22C7-CFC9-47E7-B6A5730854ED}"/>
              </a:ext>
            </a:extLst>
          </p:cNvPr>
          <p:cNvCxnSpPr/>
          <p:nvPr/>
        </p:nvCxnSpPr>
        <p:spPr>
          <a:xfrm flipV="1">
            <a:off x="4213225" y="2127250"/>
            <a:ext cx="225425" cy="21081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81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桌子上放了不同类型的摆设布局&#10;&#10;低可信度描述已自动生成">
            <a:extLst>
              <a:ext uri="{FF2B5EF4-FFF2-40B4-BE49-F238E27FC236}">
                <a16:creationId xmlns:a16="http://schemas.microsoft.com/office/drawing/2014/main" id="{83539989-FC40-C8A0-D242-B0B67CB64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40" b="2321"/>
          <a:stretch/>
        </p:blipFill>
        <p:spPr>
          <a:xfrm>
            <a:off x="4066871" y="1850811"/>
            <a:ext cx="2968697" cy="2027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34">
            <a:extLst>
              <a:ext uri="{FF2B5EF4-FFF2-40B4-BE49-F238E27FC236}">
                <a16:creationId xmlns:a16="http://schemas.microsoft.com/office/drawing/2014/main" id="{3A22C7E9-5317-70B7-946B-AFB16E509F1F}"/>
              </a:ext>
            </a:extLst>
          </p:cNvPr>
          <p:cNvSpPr/>
          <p:nvPr/>
        </p:nvSpPr>
        <p:spPr>
          <a:xfrm>
            <a:off x="6406230" y="3040950"/>
            <a:ext cx="156920" cy="23706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38">
            <a:extLst>
              <a:ext uri="{FF2B5EF4-FFF2-40B4-BE49-F238E27FC236}">
                <a16:creationId xmlns:a16="http://schemas.microsoft.com/office/drawing/2014/main" id="{7259C5C5-0F39-945F-6F53-547B33D498B5}"/>
              </a:ext>
            </a:extLst>
          </p:cNvPr>
          <p:cNvSpPr/>
          <p:nvPr/>
        </p:nvSpPr>
        <p:spPr>
          <a:xfrm>
            <a:off x="5464738" y="2637402"/>
            <a:ext cx="300142" cy="51858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38">
            <a:extLst>
              <a:ext uri="{FF2B5EF4-FFF2-40B4-BE49-F238E27FC236}">
                <a16:creationId xmlns:a16="http://schemas.microsoft.com/office/drawing/2014/main" id="{9C477D6A-801D-7E5C-97F9-2EEBBE164343}"/>
              </a:ext>
            </a:extLst>
          </p:cNvPr>
          <p:cNvSpPr/>
          <p:nvPr/>
        </p:nvSpPr>
        <p:spPr>
          <a:xfrm>
            <a:off x="5039288" y="3375844"/>
            <a:ext cx="425450" cy="37101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38">
            <a:extLst>
              <a:ext uri="{FF2B5EF4-FFF2-40B4-BE49-F238E27FC236}">
                <a16:creationId xmlns:a16="http://schemas.microsoft.com/office/drawing/2014/main" id="{B7EB94DF-50A4-1827-86BC-F5AF062FCC8A}"/>
              </a:ext>
            </a:extLst>
          </p:cNvPr>
          <p:cNvSpPr/>
          <p:nvPr/>
        </p:nvSpPr>
        <p:spPr>
          <a:xfrm>
            <a:off x="4097796" y="3040950"/>
            <a:ext cx="842562" cy="7059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F8C58C-83AD-F86F-F6D1-25C3BDFF470F}"/>
              </a:ext>
            </a:extLst>
          </p:cNvPr>
          <p:cNvGrpSpPr/>
          <p:nvPr/>
        </p:nvGrpSpPr>
        <p:grpSpPr>
          <a:xfrm>
            <a:off x="4030208" y="2736795"/>
            <a:ext cx="943200" cy="338554"/>
            <a:chOff x="3963468" y="2592655"/>
            <a:chExt cx="1069498" cy="338554"/>
          </a:xfrm>
        </p:grpSpPr>
        <p:sp>
          <p:nvSpPr>
            <p:cNvPr id="3" name="矩形 38">
              <a:extLst>
                <a:ext uri="{FF2B5EF4-FFF2-40B4-BE49-F238E27FC236}">
                  <a16:creationId xmlns:a16="http://schemas.microsoft.com/office/drawing/2014/main" id="{78E03045-FC33-A48A-07B2-DFD31320F078}"/>
                </a:ext>
              </a:extLst>
            </p:cNvPr>
            <p:cNvSpPr/>
            <p:nvPr/>
          </p:nvSpPr>
          <p:spPr>
            <a:xfrm>
              <a:off x="4039893" y="2672085"/>
              <a:ext cx="958220" cy="222051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42">
              <a:extLst>
                <a:ext uri="{FF2B5EF4-FFF2-40B4-BE49-F238E27FC236}">
                  <a16:creationId xmlns:a16="http://schemas.microsoft.com/office/drawing/2014/main" id="{D7B9AEBD-0CB4-BE11-6C84-44B76D2D156F}"/>
                </a:ext>
              </a:extLst>
            </p:cNvPr>
            <p:cNvSpPr txBox="1"/>
            <p:nvPr/>
          </p:nvSpPr>
          <p:spPr>
            <a:xfrm>
              <a:off x="3963468" y="2592655"/>
              <a:ext cx="1069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Laptop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E103517-4A66-C8E7-A145-73F7288D52DE}"/>
              </a:ext>
            </a:extLst>
          </p:cNvPr>
          <p:cNvGrpSpPr/>
          <p:nvPr/>
        </p:nvGrpSpPr>
        <p:grpSpPr>
          <a:xfrm>
            <a:off x="5226430" y="2343153"/>
            <a:ext cx="972000" cy="338554"/>
            <a:chOff x="3947617" y="2593516"/>
            <a:chExt cx="1102154" cy="338554"/>
          </a:xfrm>
        </p:grpSpPr>
        <p:sp>
          <p:nvSpPr>
            <p:cNvPr id="7" name="矩形 38">
              <a:extLst>
                <a:ext uri="{FF2B5EF4-FFF2-40B4-BE49-F238E27FC236}">
                  <a16:creationId xmlns:a16="http://schemas.microsoft.com/office/drawing/2014/main" id="{F21D16FD-DBEE-F785-66A6-8372855CE76D}"/>
                </a:ext>
              </a:extLst>
            </p:cNvPr>
            <p:cNvSpPr/>
            <p:nvPr/>
          </p:nvSpPr>
          <p:spPr>
            <a:xfrm>
              <a:off x="4039892" y="2664274"/>
              <a:ext cx="898051" cy="21600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42">
              <a:extLst>
                <a:ext uri="{FF2B5EF4-FFF2-40B4-BE49-F238E27FC236}">
                  <a16:creationId xmlns:a16="http://schemas.microsoft.com/office/drawing/2014/main" id="{1873B0F2-2E94-9C4E-57C8-916E0B6E463A}"/>
                </a:ext>
              </a:extLst>
            </p:cNvPr>
            <p:cNvSpPr txBox="1"/>
            <p:nvPr/>
          </p:nvSpPr>
          <p:spPr>
            <a:xfrm>
              <a:off x="3947617" y="2593516"/>
              <a:ext cx="110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Antenna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153993-2C6A-7426-5D64-DA69D35018C8}"/>
              </a:ext>
            </a:extLst>
          </p:cNvPr>
          <p:cNvGrpSpPr/>
          <p:nvPr/>
        </p:nvGrpSpPr>
        <p:grpSpPr>
          <a:xfrm>
            <a:off x="5388930" y="3457299"/>
            <a:ext cx="943200" cy="338554"/>
            <a:chOff x="3948865" y="2606758"/>
            <a:chExt cx="1069498" cy="338554"/>
          </a:xfrm>
        </p:grpSpPr>
        <p:sp>
          <p:nvSpPr>
            <p:cNvPr id="18" name="矩形 38">
              <a:extLst>
                <a:ext uri="{FF2B5EF4-FFF2-40B4-BE49-F238E27FC236}">
                  <a16:creationId xmlns:a16="http://schemas.microsoft.com/office/drawing/2014/main" id="{9FC11949-E628-586F-9D62-1927D9F4BC02}"/>
                </a:ext>
              </a:extLst>
            </p:cNvPr>
            <p:cNvSpPr/>
            <p:nvPr/>
          </p:nvSpPr>
          <p:spPr>
            <a:xfrm>
              <a:off x="4039894" y="2680062"/>
              <a:ext cx="858500" cy="21407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42">
              <a:extLst>
                <a:ext uri="{FF2B5EF4-FFF2-40B4-BE49-F238E27FC236}">
                  <a16:creationId xmlns:a16="http://schemas.microsoft.com/office/drawing/2014/main" id="{179FCB95-CB19-1621-AFE3-C9767FF56C08}"/>
                </a:ext>
              </a:extLst>
            </p:cNvPr>
            <p:cNvSpPr txBox="1"/>
            <p:nvPr/>
          </p:nvSpPr>
          <p:spPr>
            <a:xfrm>
              <a:off x="3948865" y="2606758"/>
              <a:ext cx="1069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Reader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1EC72F-3C2B-B89A-8BBE-8E1D107ACA85}"/>
              </a:ext>
            </a:extLst>
          </p:cNvPr>
          <p:cNvGrpSpPr/>
          <p:nvPr/>
        </p:nvGrpSpPr>
        <p:grpSpPr>
          <a:xfrm>
            <a:off x="6308026" y="3220153"/>
            <a:ext cx="540001" cy="338554"/>
            <a:chOff x="3857370" y="2573001"/>
            <a:chExt cx="1002652" cy="338554"/>
          </a:xfrm>
        </p:grpSpPr>
        <p:sp>
          <p:nvSpPr>
            <p:cNvPr id="21" name="矩形 38">
              <a:extLst>
                <a:ext uri="{FF2B5EF4-FFF2-40B4-BE49-F238E27FC236}">
                  <a16:creationId xmlns:a16="http://schemas.microsoft.com/office/drawing/2014/main" id="{C2D8420D-DB17-2EA9-BDDC-63EA36E09CFA}"/>
                </a:ext>
              </a:extLst>
            </p:cNvPr>
            <p:cNvSpPr/>
            <p:nvPr/>
          </p:nvSpPr>
          <p:spPr>
            <a:xfrm>
              <a:off x="4039893" y="2631451"/>
              <a:ext cx="668433" cy="25200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42">
              <a:extLst>
                <a:ext uri="{FF2B5EF4-FFF2-40B4-BE49-F238E27FC236}">
                  <a16:creationId xmlns:a16="http://schemas.microsoft.com/office/drawing/2014/main" id="{9B0D196F-11F4-B985-FB75-AAC923624F2A}"/>
                </a:ext>
              </a:extLst>
            </p:cNvPr>
            <p:cNvSpPr txBox="1"/>
            <p:nvPr/>
          </p:nvSpPr>
          <p:spPr>
            <a:xfrm>
              <a:off x="3857370" y="2573001"/>
              <a:ext cx="1002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Tag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093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桌子上放了不同类型的摆设布局&#10;&#10;低可信度描述已自动生成">
            <a:extLst>
              <a:ext uri="{FF2B5EF4-FFF2-40B4-BE49-F238E27FC236}">
                <a16:creationId xmlns:a16="http://schemas.microsoft.com/office/drawing/2014/main" id="{83539989-FC40-C8A0-D242-B0B67CB64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" y="298388"/>
            <a:ext cx="2968697" cy="2226523"/>
          </a:xfrm>
          <a:prstGeom prst="rect">
            <a:avLst/>
          </a:prstGeom>
        </p:spPr>
      </p:pic>
      <p:sp>
        <p:nvSpPr>
          <p:cNvPr id="8" name="矩形 34">
            <a:extLst>
              <a:ext uri="{FF2B5EF4-FFF2-40B4-BE49-F238E27FC236}">
                <a16:creationId xmlns:a16="http://schemas.microsoft.com/office/drawing/2014/main" id="{3A22C7E9-5317-70B7-946B-AFB16E509F1F}"/>
              </a:ext>
            </a:extLst>
          </p:cNvPr>
          <p:cNvSpPr/>
          <p:nvPr/>
        </p:nvSpPr>
        <p:spPr>
          <a:xfrm>
            <a:off x="2400761" y="1636375"/>
            <a:ext cx="156920" cy="2370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38">
            <a:extLst>
              <a:ext uri="{FF2B5EF4-FFF2-40B4-BE49-F238E27FC236}">
                <a16:creationId xmlns:a16="http://schemas.microsoft.com/office/drawing/2014/main" id="{7259C5C5-0F39-945F-6F53-547B33D498B5}"/>
              </a:ext>
            </a:extLst>
          </p:cNvPr>
          <p:cNvSpPr/>
          <p:nvPr/>
        </p:nvSpPr>
        <p:spPr>
          <a:xfrm>
            <a:off x="1459269" y="1232827"/>
            <a:ext cx="300142" cy="51858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42">
            <a:extLst>
              <a:ext uri="{FF2B5EF4-FFF2-40B4-BE49-F238E27FC236}">
                <a16:creationId xmlns:a16="http://schemas.microsoft.com/office/drawing/2014/main" id="{7294A105-DF44-B49B-6BD3-28E56D25FB62}"/>
              </a:ext>
            </a:extLst>
          </p:cNvPr>
          <p:cNvSpPr txBox="1"/>
          <p:nvPr/>
        </p:nvSpPr>
        <p:spPr>
          <a:xfrm>
            <a:off x="1109908" y="892600"/>
            <a:ext cx="99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Antenna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41">
            <a:extLst>
              <a:ext uri="{FF2B5EF4-FFF2-40B4-BE49-F238E27FC236}">
                <a16:creationId xmlns:a16="http://schemas.microsoft.com/office/drawing/2014/main" id="{1297994E-2993-35F4-920A-FA84EFAAA046}"/>
              </a:ext>
            </a:extLst>
          </p:cNvPr>
          <p:cNvSpPr txBox="1"/>
          <p:nvPr/>
        </p:nvSpPr>
        <p:spPr>
          <a:xfrm>
            <a:off x="2227293" y="1802992"/>
            <a:ext cx="5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Tag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38">
            <a:extLst>
              <a:ext uri="{FF2B5EF4-FFF2-40B4-BE49-F238E27FC236}">
                <a16:creationId xmlns:a16="http://schemas.microsoft.com/office/drawing/2014/main" id="{9C477D6A-801D-7E5C-97F9-2EEBBE164343}"/>
              </a:ext>
            </a:extLst>
          </p:cNvPr>
          <p:cNvSpPr/>
          <p:nvPr/>
        </p:nvSpPr>
        <p:spPr>
          <a:xfrm>
            <a:off x="1033819" y="1971269"/>
            <a:ext cx="425450" cy="37101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42">
            <a:extLst>
              <a:ext uri="{FF2B5EF4-FFF2-40B4-BE49-F238E27FC236}">
                <a16:creationId xmlns:a16="http://schemas.microsoft.com/office/drawing/2014/main" id="{4FE4018E-2A4B-17E7-6A2D-21E190A828B4}"/>
              </a:ext>
            </a:extLst>
          </p:cNvPr>
          <p:cNvSpPr txBox="1"/>
          <p:nvPr/>
        </p:nvSpPr>
        <p:spPr>
          <a:xfrm>
            <a:off x="1415770" y="1989329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Reader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38">
            <a:extLst>
              <a:ext uri="{FF2B5EF4-FFF2-40B4-BE49-F238E27FC236}">
                <a16:creationId xmlns:a16="http://schemas.microsoft.com/office/drawing/2014/main" id="{B7EB94DF-50A4-1827-86BC-F5AF062FCC8A}"/>
              </a:ext>
            </a:extLst>
          </p:cNvPr>
          <p:cNvSpPr/>
          <p:nvPr/>
        </p:nvSpPr>
        <p:spPr>
          <a:xfrm>
            <a:off x="92327" y="1636375"/>
            <a:ext cx="842562" cy="7059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42">
            <a:extLst>
              <a:ext uri="{FF2B5EF4-FFF2-40B4-BE49-F238E27FC236}">
                <a16:creationId xmlns:a16="http://schemas.microsoft.com/office/drawing/2014/main" id="{633D88CD-C26A-3C9F-6AB0-69E4B333F79B}"/>
              </a:ext>
            </a:extLst>
          </p:cNvPr>
          <p:cNvSpPr txBox="1"/>
          <p:nvPr/>
        </p:nvSpPr>
        <p:spPr>
          <a:xfrm>
            <a:off x="92327" y="1267043"/>
            <a:ext cx="8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Laptop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 descr="图片包含 室内, 桌子, 绿色, 房间&#10;&#10;描述已自动生成">
            <a:extLst>
              <a:ext uri="{FF2B5EF4-FFF2-40B4-BE49-F238E27FC236}">
                <a16:creationId xmlns:a16="http://schemas.microsoft.com/office/drawing/2014/main" id="{25ED9739-84EA-B6DC-82B2-9623B2B0A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962" y="298387"/>
            <a:ext cx="2968697" cy="2226523"/>
          </a:xfrm>
          <a:prstGeom prst="rect">
            <a:avLst/>
          </a:prstGeom>
        </p:spPr>
      </p:pic>
      <p:sp>
        <p:nvSpPr>
          <p:cNvPr id="21" name="文本框 42">
            <a:extLst>
              <a:ext uri="{FF2B5EF4-FFF2-40B4-BE49-F238E27FC236}">
                <a16:creationId xmlns:a16="http://schemas.microsoft.com/office/drawing/2014/main" id="{8ADB3D89-A81C-C2C8-311C-28896949DB16}"/>
              </a:ext>
            </a:extLst>
          </p:cNvPr>
          <p:cNvSpPr txBox="1"/>
          <p:nvPr/>
        </p:nvSpPr>
        <p:spPr>
          <a:xfrm>
            <a:off x="3341702" y="523268"/>
            <a:ext cx="154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Antenna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38">
            <a:extLst>
              <a:ext uri="{FF2B5EF4-FFF2-40B4-BE49-F238E27FC236}">
                <a16:creationId xmlns:a16="http://schemas.microsoft.com/office/drawing/2014/main" id="{CC1C94AD-241E-71A3-7D4B-1801B57CE55D}"/>
              </a:ext>
            </a:extLst>
          </p:cNvPr>
          <p:cNvSpPr/>
          <p:nvPr/>
        </p:nvSpPr>
        <p:spPr>
          <a:xfrm>
            <a:off x="5017991" y="1199949"/>
            <a:ext cx="214518" cy="6836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41">
            <a:extLst>
              <a:ext uri="{FF2B5EF4-FFF2-40B4-BE49-F238E27FC236}">
                <a16:creationId xmlns:a16="http://schemas.microsoft.com/office/drawing/2014/main" id="{DD4FCE16-79AA-6C84-08FF-89504DE36EAF}"/>
              </a:ext>
            </a:extLst>
          </p:cNvPr>
          <p:cNvSpPr txBox="1"/>
          <p:nvPr/>
        </p:nvSpPr>
        <p:spPr>
          <a:xfrm>
            <a:off x="4568310" y="1582237"/>
            <a:ext cx="5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Tag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86CD3E1-1B39-1989-03E1-853E768D00E7}"/>
              </a:ext>
            </a:extLst>
          </p:cNvPr>
          <p:cNvGrpSpPr/>
          <p:nvPr/>
        </p:nvGrpSpPr>
        <p:grpSpPr>
          <a:xfrm>
            <a:off x="3552119" y="862732"/>
            <a:ext cx="1129211" cy="584836"/>
            <a:chOff x="6582229" y="2816224"/>
            <a:chExt cx="1129211" cy="584836"/>
          </a:xfrm>
        </p:grpSpPr>
        <p:sp>
          <p:nvSpPr>
            <p:cNvPr id="20" name="矩形 38">
              <a:extLst>
                <a:ext uri="{FF2B5EF4-FFF2-40B4-BE49-F238E27FC236}">
                  <a16:creationId xmlns:a16="http://schemas.microsoft.com/office/drawing/2014/main" id="{D847F05A-B73C-D9B6-664B-44FCDFDABB72}"/>
                </a:ext>
              </a:extLst>
            </p:cNvPr>
            <p:cNvSpPr/>
            <p:nvPr/>
          </p:nvSpPr>
          <p:spPr>
            <a:xfrm>
              <a:off x="7166684" y="2816224"/>
              <a:ext cx="544756" cy="5848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38">
              <a:extLst>
                <a:ext uri="{FF2B5EF4-FFF2-40B4-BE49-F238E27FC236}">
                  <a16:creationId xmlns:a16="http://schemas.microsoft.com/office/drawing/2014/main" id="{AA87B7A8-38B1-0C3B-380A-D35EA11D463E}"/>
                </a:ext>
              </a:extLst>
            </p:cNvPr>
            <p:cNvSpPr/>
            <p:nvPr/>
          </p:nvSpPr>
          <p:spPr>
            <a:xfrm>
              <a:off x="6582229" y="2816224"/>
              <a:ext cx="544756" cy="5848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5" name="矩形 38">
            <a:extLst>
              <a:ext uri="{FF2B5EF4-FFF2-40B4-BE49-F238E27FC236}">
                <a16:creationId xmlns:a16="http://schemas.microsoft.com/office/drawing/2014/main" id="{EB32C00D-E3E0-D4C6-ABC0-68301A0B5EEF}"/>
              </a:ext>
            </a:extLst>
          </p:cNvPr>
          <p:cNvSpPr/>
          <p:nvPr/>
        </p:nvSpPr>
        <p:spPr>
          <a:xfrm>
            <a:off x="3135071" y="1503449"/>
            <a:ext cx="961804" cy="7670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42">
            <a:extLst>
              <a:ext uri="{FF2B5EF4-FFF2-40B4-BE49-F238E27FC236}">
                <a16:creationId xmlns:a16="http://schemas.microsoft.com/office/drawing/2014/main" id="{6ED2D21F-A651-B0BE-0BCC-3BB77CF08199}"/>
              </a:ext>
            </a:extLst>
          </p:cNvPr>
          <p:cNvSpPr txBox="1"/>
          <p:nvPr/>
        </p:nvSpPr>
        <p:spPr>
          <a:xfrm>
            <a:off x="4046808" y="2016315"/>
            <a:ext cx="102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Antenna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9" name="图片 28" descr="图片包含 室内, 床, 桌子, 小&#10;&#10;描述已自动生成">
            <a:extLst>
              <a:ext uri="{FF2B5EF4-FFF2-40B4-BE49-F238E27FC236}">
                <a16:creationId xmlns:a16="http://schemas.microsoft.com/office/drawing/2014/main" id="{56F63AE1-4705-412B-FD08-3DDE49C13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74" y="298387"/>
            <a:ext cx="2968698" cy="2226524"/>
          </a:xfrm>
          <a:prstGeom prst="rect">
            <a:avLst/>
          </a:prstGeom>
        </p:spPr>
      </p:pic>
      <p:sp>
        <p:nvSpPr>
          <p:cNvPr id="30" name="文本框 42">
            <a:extLst>
              <a:ext uri="{FF2B5EF4-FFF2-40B4-BE49-F238E27FC236}">
                <a16:creationId xmlns:a16="http://schemas.microsoft.com/office/drawing/2014/main" id="{8C7C3B7D-BDAD-847B-F14C-A6F78DCB6E26}"/>
              </a:ext>
            </a:extLst>
          </p:cNvPr>
          <p:cNvSpPr txBox="1"/>
          <p:nvPr/>
        </p:nvSpPr>
        <p:spPr>
          <a:xfrm>
            <a:off x="7113396" y="523268"/>
            <a:ext cx="154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Tx Rx Antenna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8">
            <a:extLst>
              <a:ext uri="{FF2B5EF4-FFF2-40B4-BE49-F238E27FC236}">
                <a16:creationId xmlns:a16="http://schemas.microsoft.com/office/drawing/2014/main" id="{DA8842FF-507A-4781-4B96-1969304DD2ED}"/>
              </a:ext>
            </a:extLst>
          </p:cNvPr>
          <p:cNvSpPr/>
          <p:nvPr/>
        </p:nvSpPr>
        <p:spPr>
          <a:xfrm>
            <a:off x="7344065" y="862732"/>
            <a:ext cx="479402" cy="5086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8">
            <a:extLst>
              <a:ext uri="{FF2B5EF4-FFF2-40B4-BE49-F238E27FC236}">
                <a16:creationId xmlns:a16="http://schemas.microsoft.com/office/drawing/2014/main" id="{6753E019-C666-F155-DF96-BD4F5258AC0C}"/>
              </a:ext>
            </a:extLst>
          </p:cNvPr>
          <p:cNvSpPr/>
          <p:nvPr/>
        </p:nvSpPr>
        <p:spPr>
          <a:xfrm>
            <a:off x="7886826" y="865272"/>
            <a:ext cx="479402" cy="5086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8">
            <a:extLst>
              <a:ext uri="{FF2B5EF4-FFF2-40B4-BE49-F238E27FC236}">
                <a16:creationId xmlns:a16="http://schemas.microsoft.com/office/drawing/2014/main" id="{B25746E1-80A8-8BE0-DBAA-2035657D1D59}"/>
              </a:ext>
            </a:extLst>
          </p:cNvPr>
          <p:cNvSpPr/>
          <p:nvPr/>
        </p:nvSpPr>
        <p:spPr>
          <a:xfrm>
            <a:off x="7886826" y="1439503"/>
            <a:ext cx="122719" cy="3484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41">
            <a:extLst>
              <a:ext uri="{FF2B5EF4-FFF2-40B4-BE49-F238E27FC236}">
                <a16:creationId xmlns:a16="http://schemas.microsoft.com/office/drawing/2014/main" id="{11787727-4211-4B53-332A-D8E82AC60547}"/>
              </a:ext>
            </a:extLst>
          </p:cNvPr>
          <p:cNvSpPr txBox="1"/>
          <p:nvPr/>
        </p:nvSpPr>
        <p:spPr>
          <a:xfrm>
            <a:off x="7986688" y="1510376"/>
            <a:ext cx="5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Tag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60D4035F-3846-D34E-7FDD-08AEEEC283F5}"/>
              </a:ext>
            </a:extLst>
          </p:cNvPr>
          <p:cNvSpPr/>
          <p:nvPr/>
        </p:nvSpPr>
        <p:spPr>
          <a:xfrm>
            <a:off x="6593283" y="1261932"/>
            <a:ext cx="709088" cy="5743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42">
            <a:extLst>
              <a:ext uri="{FF2B5EF4-FFF2-40B4-BE49-F238E27FC236}">
                <a16:creationId xmlns:a16="http://schemas.microsoft.com/office/drawing/2014/main" id="{9DB6579E-73F0-3AA9-D9B3-494DEF46A51A}"/>
              </a:ext>
            </a:extLst>
          </p:cNvPr>
          <p:cNvSpPr txBox="1"/>
          <p:nvPr/>
        </p:nvSpPr>
        <p:spPr>
          <a:xfrm>
            <a:off x="6174397" y="1836244"/>
            <a:ext cx="154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Tx Rx Antenna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2" name="图片 41" descr="交通信号灯&#10;&#10;低可信度描述已自动生成">
            <a:extLst>
              <a:ext uri="{FF2B5EF4-FFF2-40B4-BE49-F238E27FC236}">
                <a16:creationId xmlns:a16="http://schemas.microsoft.com/office/drawing/2014/main" id="{B24CCAE9-E234-9230-FECB-04F57C6B6A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961" y="2535363"/>
            <a:ext cx="2968697" cy="2226523"/>
          </a:xfrm>
          <a:prstGeom prst="rect">
            <a:avLst/>
          </a:prstGeom>
        </p:spPr>
      </p:pic>
      <p:sp>
        <p:nvSpPr>
          <p:cNvPr id="43" name="矩形 38">
            <a:extLst>
              <a:ext uri="{FF2B5EF4-FFF2-40B4-BE49-F238E27FC236}">
                <a16:creationId xmlns:a16="http://schemas.microsoft.com/office/drawing/2014/main" id="{52E1CB1D-7B5C-AB41-5DA4-181171610F7C}"/>
              </a:ext>
            </a:extLst>
          </p:cNvPr>
          <p:cNvSpPr/>
          <p:nvPr/>
        </p:nvSpPr>
        <p:spPr>
          <a:xfrm>
            <a:off x="5334000" y="3196590"/>
            <a:ext cx="499369" cy="5753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文本框 42">
            <a:extLst>
              <a:ext uri="{FF2B5EF4-FFF2-40B4-BE49-F238E27FC236}">
                <a16:creationId xmlns:a16="http://schemas.microsoft.com/office/drawing/2014/main" id="{3ABB9CC2-E35B-9037-2633-37128AA0FB26}"/>
              </a:ext>
            </a:extLst>
          </p:cNvPr>
          <p:cNvSpPr txBox="1"/>
          <p:nvPr/>
        </p:nvSpPr>
        <p:spPr>
          <a:xfrm>
            <a:off x="5094236" y="2856666"/>
            <a:ext cx="99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Antenna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矩形 38">
            <a:extLst>
              <a:ext uri="{FF2B5EF4-FFF2-40B4-BE49-F238E27FC236}">
                <a16:creationId xmlns:a16="http://schemas.microsoft.com/office/drawing/2014/main" id="{1A657C5E-3C08-7D31-4817-74D562A7ABA1}"/>
              </a:ext>
            </a:extLst>
          </p:cNvPr>
          <p:cNvSpPr/>
          <p:nvPr/>
        </p:nvSpPr>
        <p:spPr>
          <a:xfrm>
            <a:off x="4288156" y="3197267"/>
            <a:ext cx="379840" cy="4984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矩形 38">
            <a:extLst>
              <a:ext uri="{FF2B5EF4-FFF2-40B4-BE49-F238E27FC236}">
                <a16:creationId xmlns:a16="http://schemas.microsoft.com/office/drawing/2014/main" id="{813E4119-9AA4-92E5-DE0A-B82B7285A36B}"/>
              </a:ext>
            </a:extLst>
          </p:cNvPr>
          <p:cNvSpPr/>
          <p:nvPr/>
        </p:nvSpPr>
        <p:spPr>
          <a:xfrm>
            <a:off x="4261658" y="4307205"/>
            <a:ext cx="406338" cy="3467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矩形 38">
            <a:extLst>
              <a:ext uri="{FF2B5EF4-FFF2-40B4-BE49-F238E27FC236}">
                <a16:creationId xmlns:a16="http://schemas.microsoft.com/office/drawing/2014/main" id="{EF5CC3E3-82B6-92C2-C5D7-D067B53CAF53}"/>
              </a:ext>
            </a:extLst>
          </p:cNvPr>
          <p:cNvSpPr/>
          <p:nvPr/>
        </p:nvSpPr>
        <p:spPr>
          <a:xfrm>
            <a:off x="3428004" y="4103575"/>
            <a:ext cx="750528" cy="5503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文本框 42">
            <a:extLst>
              <a:ext uri="{FF2B5EF4-FFF2-40B4-BE49-F238E27FC236}">
                <a16:creationId xmlns:a16="http://schemas.microsoft.com/office/drawing/2014/main" id="{C92AF1CB-0EFB-5B83-53AE-7EECE61AD3D8}"/>
              </a:ext>
            </a:extLst>
          </p:cNvPr>
          <p:cNvSpPr txBox="1"/>
          <p:nvPr/>
        </p:nvSpPr>
        <p:spPr>
          <a:xfrm>
            <a:off x="4006183" y="2853895"/>
            <a:ext cx="943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Keystub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文本框 42">
            <a:extLst>
              <a:ext uri="{FF2B5EF4-FFF2-40B4-BE49-F238E27FC236}">
                <a16:creationId xmlns:a16="http://schemas.microsoft.com/office/drawing/2014/main" id="{51B82AF5-DFFB-4F95-DBF3-F525FCB4F024}"/>
              </a:ext>
            </a:extLst>
          </p:cNvPr>
          <p:cNvSpPr txBox="1"/>
          <p:nvPr/>
        </p:nvSpPr>
        <p:spPr>
          <a:xfrm>
            <a:off x="4615612" y="4307205"/>
            <a:ext cx="86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Reader</a:t>
            </a:r>
          </a:p>
        </p:txBody>
      </p:sp>
      <p:sp>
        <p:nvSpPr>
          <p:cNvPr id="50" name="文本框 42">
            <a:extLst>
              <a:ext uri="{FF2B5EF4-FFF2-40B4-BE49-F238E27FC236}">
                <a16:creationId xmlns:a16="http://schemas.microsoft.com/office/drawing/2014/main" id="{28027FB9-CF5A-F5C1-AC64-76EE120D18AD}"/>
              </a:ext>
            </a:extLst>
          </p:cNvPr>
          <p:cNvSpPr txBox="1"/>
          <p:nvPr/>
        </p:nvSpPr>
        <p:spPr>
          <a:xfrm>
            <a:off x="3381486" y="3752850"/>
            <a:ext cx="8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366345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包含 室内, 桌子, 绿色, 房间&#10;&#10;描述已自动生成">
            <a:extLst>
              <a:ext uri="{FF2B5EF4-FFF2-40B4-BE49-F238E27FC236}">
                <a16:creationId xmlns:a16="http://schemas.microsoft.com/office/drawing/2014/main" id="{25ED9739-84EA-B6DC-82B2-9623B2B0A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962" y="298387"/>
            <a:ext cx="2968697" cy="2226523"/>
          </a:xfrm>
          <a:prstGeom prst="rect">
            <a:avLst/>
          </a:prstGeom>
        </p:spPr>
      </p:pic>
      <p:sp>
        <p:nvSpPr>
          <p:cNvPr id="21" name="文本框 42">
            <a:extLst>
              <a:ext uri="{FF2B5EF4-FFF2-40B4-BE49-F238E27FC236}">
                <a16:creationId xmlns:a16="http://schemas.microsoft.com/office/drawing/2014/main" id="{8ADB3D89-A81C-C2C8-311C-28896949DB16}"/>
              </a:ext>
            </a:extLst>
          </p:cNvPr>
          <p:cNvSpPr txBox="1"/>
          <p:nvPr/>
        </p:nvSpPr>
        <p:spPr>
          <a:xfrm>
            <a:off x="3341702" y="523268"/>
            <a:ext cx="154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Antenna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38">
            <a:extLst>
              <a:ext uri="{FF2B5EF4-FFF2-40B4-BE49-F238E27FC236}">
                <a16:creationId xmlns:a16="http://schemas.microsoft.com/office/drawing/2014/main" id="{CC1C94AD-241E-71A3-7D4B-1801B57CE55D}"/>
              </a:ext>
            </a:extLst>
          </p:cNvPr>
          <p:cNvSpPr/>
          <p:nvPr/>
        </p:nvSpPr>
        <p:spPr>
          <a:xfrm>
            <a:off x="5017991" y="1199949"/>
            <a:ext cx="214518" cy="6836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41">
            <a:extLst>
              <a:ext uri="{FF2B5EF4-FFF2-40B4-BE49-F238E27FC236}">
                <a16:creationId xmlns:a16="http://schemas.microsoft.com/office/drawing/2014/main" id="{DD4FCE16-79AA-6C84-08FF-89504DE36EAF}"/>
              </a:ext>
            </a:extLst>
          </p:cNvPr>
          <p:cNvSpPr txBox="1"/>
          <p:nvPr/>
        </p:nvSpPr>
        <p:spPr>
          <a:xfrm>
            <a:off x="4568310" y="1582237"/>
            <a:ext cx="5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Tag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86CD3E1-1B39-1989-03E1-853E768D00E7}"/>
              </a:ext>
            </a:extLst>
          </p:cNvPr>
          <p:cNvGrpSpPr/>
          <p:nvPr/>
        </p:nvGrpSpPr>
        <p:grpSpPr>
          <a:xfrm>
            <a:off x="3552119" y="862732"/>
            <a:ext cx="1129211" cy="584836"/>
            <a:chOff x="6582229" y="2816224"/>
            <a:chExt cx="1129211" cy="584836"/>
          </a:xfrm>
        </p:grpSpPr>
        <p:sp>
          <p:nvSpPr>
            <p:cNvPr id="20" name="矩形 38">
              <a:extLst>
                <a:ext uri="{FF2B5EF4-FFF2-40B4-BE49-F238E27FC236}">
                  <a16:creationId xmlns:a16="http://schemas.microsoft.com/office/drawing/2014/main" id="{D847F05A-B73C-D9B6-664B-44FCDFDABB72}"/>
                </a:ext>
              </a:extLst>
            </p:cNvPr>
            <p:cNvSpPr/>
            <p:nvPr/>
          </p:nvSpPr>
          <p:spPr>
            <a:xfrm>
              <a:off x="7166684" y="2816224"/>
              <a:ext cx="544756" cy="5848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矩形 38">
              <a:extLst>
                <a:ext uri="{FF2B5EF4-FFF2-40B4-BE49-F238E27FC236}">
                  <a16:creationId xmlns:a16="http://schemas.microsoft.com/office/drawing/2014/main" id="{AA87B7A8-38B1-0C3B-380A-D35EA11D463E}"/>
                </a:ext>
              </a:extLst>
            </p:cNvPr>
            <p:cNvSpPr/>
            <p:nvPr/>
          </p:nvSpPr>
          <p:spPr>
            <a:xfrm>
              <a:off x="6582229" y="2816224"/>
              <a:ext cx="544756" cy="5848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5" name="矩形 38">
            <a:extLst>
              <a:ext uri="{FF2B5EF4-FFF2-40B4-BE49-F238E27FC236}">
                <a16:creationId xmlns:a16="http://schemas.microsoft.com/office/drawing/2014/main" id="{EB32C00D-E3E0-D4C6-ABC0-68301A0B5EEF}"/>
              </a:ext>
            </a:extLst>
          </p:cNvPr>
          <p:cNvSpPr/>
          <p:nvPr/>
        </p:nvSpPr>
        <p:spPr>
          <a:xfrm>
            <a:off x="3135071" y="1503449"/>
            <a:ext cx="961804" cy="7670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42">
            <a:extLst>
              <a:ext uri="{FF2B5EF4-FFF2-40B4-BE49-F238E27FC236}">
                <a16:creationId xmlns:a16="http://schemas.microsoft.com/office/drawing/2014/main" id="{6ED2D21F-A651-B0BE-0BCC-3BB77CF08199}"/>
              </a:ext>
            </a:extLst>
          </p:cNvPr>
          <p:cNvSpPr txBox="1"/>
          <p:nvPr/>
        </p:nvSpPr>
        <p:spPr>
          <a:xfrm>
            <a:off x="4046808" y="2016315"/>
            <a:ext cx="102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Antenna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87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桌子上放了不同类型的摆设布局&#10;&#10;低可信度描述已自动生成">
            <a:extLst>
              <a:ext uri="{FF2B5EF4-FFF2-40B4-BE49-F238E27FC236}">
                <a16:creationId xmlns:a16="http://schemas.microsoft.com/office/drawing/2014/main" id="{83539989-FC40-C8A0-D242-B0B67CB64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71" y="1702963"/>
            <a:ext cx="2968697" cy="2226523"/>
          </a:xfrm>
          <a:prstGeom prst="rect">
            <a:avLst/>
          </a:prstGeom>
        </p:spPr>
      </p:pic>
      <p:sp>
        <p:nvSpPr>
          <p:cNvPr id="8" name="矩形 34">
            <a:extLst>
              <a:ext uri="{FF2B5EF4-FFF2-40B4-BE49-F238E27FC236}">
                <a16:creationId xmlns:a16="http://schemas.microsoft.com/office/drawing/2014/main" id="{3A22C7E9-5317-70B7-946B-AFB16E509F1F}"/>
              </a:ext>
            </a:extLst>
          </p:cNvPr>
          <p:cNvSpPr/>
          <p:nvPr/>
        </p:nvSpPr>
        <p:spPr>
          <a:xfrm>
            <a:off x="6406230" y="3040950"/>
            <a:ext cx="156920" cy="2370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38">
            <a:extLst>
              <a:ext uri="{FF2B5EF4-FFF2-40B4-BE49-F238E27FC236}">
                <a16:creationId xmlns:a16="http://schemas.microsoft.com/office/drawing/2014/main" id="{7259C5C5-0F39-945F-6F53-547B33D498B5}"/>
              </a:ext>
            </a:extLst>
          </p:cNvPr>
          <p:cNvSpPr/>
          <p:nvPr/>
        </p:nvSpPr>
        <p:spPr>
          <a:xfrm>
            <a:off x="5464738" y="2637402"/>
            <a:ext cx="300142" cy="51858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42">
            <a:extLst>
              <a:ext uri="{FF2B5EF4-FFF2-40B4-BE49-F238E27FC236}">
                <a16:creationId xmlns:a16="http://schemas.microsoft.com/office/drawing/2014/main" id="{7294A105-DF44-B49B-6BD3-28E56D25FB62}"/>
              </a:ext>
            </a:extLst>
          </p:cNvPr>
          <p:cNvSpPr txBox="1"/>
          <p:nvPr/>
        </p:nvSpPr>
        <p:spPr>
          <a:xfrm>
            <a:off x="5115377" y="2297175"/>
            <a:ext cx="99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Antenna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41">
            <a:extLst>
              <a:ext uri="{FF2B5EF4-FFF2-40B4-BE49-F238E27FC236}">
                <a16:creationId xmlns:a16="http://schemas.microsoft.com/office/drawing/2014/main" id="{1297994E-2993-35F4-920A-FA84EFAAA046}"/>
              </a:ext>
            </a:extLst>
          </p:cNvPr>
          <p:cNvSpPr txBox="1"/>
          <p:nvPr/>
        </p:nvSpPr>
        <p:spPr>
          <a:xfrm>
            <a:off x="6232762" y="3207567"/>
            <a:ext cx="5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Tag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38">
            <a:extLst>
              <a:ext uri="{FF2B5EF4-FFF2-40B4-BE49-F238E27FC236}">
                <a16:creationId xmlns:a16="http://schemas.microsoft.com/office/drawing/2014/main" id="{9C477D6A-801D-7E5C-97F9-2EEBBE164343}"/>
              </a:ext>
            </a:extLst>
          </p:cNvPr>
          <p:cNvSpPr/>
          <p:nvPr/>
        </p:nvSpPr>
        <p:spPr>
          <a:xfrm>
            <a:off x="5039288" y="3375844"/>
            <a:ext cx="425450" cy="37101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42">
            <a:extLst>
              <a:ext uri="{FF2B5EF4-FFF2-40B4-BE49-F238E27FC236}">
                <a16:creationId xmlns:a16="http://schemas.microsoft.com/office/drawing/2014/main" id="{4FE4018E-2A4B-17E7-6A2D-21E190A828B4}"/>
              </a:ext>
            </a:extLst>
          </p:cNvPr>
          <p:cNvSpPr txBox="1"/>
          <p:nvPr/>
        </p:nvSpPr>
        <p:spPr>
          <a:xfrm>
            <a:off x="5421239" y="3393904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Reader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38">
            <a:extLst>
              <a:ext uri="{FF2B5EF4-FFF2-40B4-BE49-F238E27FC236}">
                <a16:creationId xmlns:a16="http://schemas.microsoft.com/office/drawing/2014/main" id="{B7EB94DF-50A4-1827-86BC-F5AF062FCC8A}"/>
              </a:ext>
            </a:extLst>
          </p:cNvPr>
          <p:cNvSpPr/>
          <p:nvPr/>
        </p:nvSpPr>
        <p:spPr>
          <a:xfrm>
            <a:off x="4097796" y="3040950"/>
            <a:ext cx="842562" cy="7059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42">
            <a:extLst>
              <a:ext uri="{FF2B5EF4-FFF2-40B4-BE49-F238E27FC236}">
                <a16:creationId xmlns:a16="http://schemas.microsoft.com/office/drawing/2014/main" id="{633D88CD-C26A-3C9F-6AB0-69E4B333F79B}"/>
              </a:ext>
            </a:extLst>
          </p:cNvPr>
          <p:cNvSpPr txBox="1"/>
          <p:nvPr/>
        </p:nvSpPr>
        <p:spPr>
          <a:xfrm>
            <a:off x="4097796" y="2671618"/>
            <a:ext cx="8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BiolinumTBO"/>
                <a:ea typeface="等线" panose="02010600030101010101" pitchFamily="2" charset="-122"/>
                <a:cs typeface="+mn-cs"/>
              </a:rPr>
              <a:t>Laptop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inBiolinumTBO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1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包含 室内, 桌子, 绿色, 房间&#10;&#10;描述已自动生成">
            <a:extLst>
              <a:ext uri="{FF2B5EF4-FFF2-40B4-BE49-F238E27FC236}">
                <a16:creationId xmlns:a16="http://schemas.microsoft.com/office/drawing/2014/main" id="{25ED9739-84EA-B6DC-82B2-9623B2B0A9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34"/>
          <a:stretch/>
        </p:blipFill>
        <p:spPr>
          <a:xfrm>
            <a:off x="3083962" y="490655"/>
            <a:ext cx="2968697" cy="2034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矩形 38">
            <a:extLst>
              <a:ext uri="{FF2B5EF4-FFF2-40B4-BE49-F238E27FC236}">
                <a16:creationId xmlns:a16="http://schemas.microsoft.com/office/drawing/2014/main" id="{CC1C94AD-241E-71A3-7D4B-1801B57CE55D}"/>
              </a:ext>
            </a:extLst>
          </p:cNvPr>
          <p:cNvSpPr/>
          <p:nvPr/>
        </p:nvSpPr>
        <p:spPr>
          <a:xfrm>
            <a:off x="5017991" y="1199949"/>
            <a:ext cx="214518" cy="68365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38">
            <a:extLst>
              <a:ext uri="{FF2B5EF4-FFF2-40B4-BE49-F238E27FC236}">
                <a16:creationId xmlns:a16="http://schemas.microsoft.com/office/drawing/2014/main" id="{D847F05A-B73C-D9B6-664B-44FCDFDABB72}"/>
              </a:ext>
            </a:extLst>
          </p:cNvPr>
          <p:cNvSpPr/>
          <p:nvPr/>
        </p:nvSpPr>
        <p:spPr>
          <a:xfrm>
            <a:off x="4134981" y="866213"/>
            <a:ext cx="544756" cy="5848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38">
            <a:extLst>
              <a:ext uri="{FF2B5EF4-FFF2-40B4-BE49-F238E27FC236}">
                <a16:creationId xmlns:a16="http://schemas.microsoft.com/office/drawing/2014/main" id="{AA87B7A8-38B1-0C3B-380A-D35EA11D463E}"/>
              </a:ext>
            </a:extLst>
          </p:cNvPr>
          <p:cNvSpPr/>
          <p:nvPr/>
        </p:nvSpPr>
        <p:spPr>
          <a:xfrm>
            <a:off x="3492137" y="866213"/>
            <a:ext cx="603145" cy="58483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矩形 38">
            <a:extLst>
              <a:ext uri="{FF2B5EF4-FFF2-40B4-BE49-F238E27FC236}">
                <a16:creationId xmlns:a16="http://schemas.microsoft.com/office/drawing/2014/main" id="{EB32C00D-E3E0-D4C6-ABC0-68301A0B5EEF}"/>
              </a:ext>
            </a:extLst>
          </p:cNvPr>
          <p:cNvSpPr/>
          <p:nvPr/>
        </p:nvSpPr>
        <p:spPr>
          <a:xfrm>
            <a:off x="3135071" y="1503449"/>
            <a:ext cx="961804" cy="767079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68B2B0-41E0-030B-2F9F-3092E22ACD7F}"/>
              </a:ext>
            </a:extLst>
          </p:cNvPr>
          <p:cNvGrpSpPr/>
          <p:nvPr/>
        </p:nvGrpSpPr>
        <p:grpSpPr>
          <a:xfrm>
            <a:off x="3492137" y="558479"/>
            <a:ext cx="1187600" cy="369332"/>
            <a:chOff x="4037901" y="2587577"/>
            <a:chExt cx="1187600" cy="369332"/>
          </a:xfrm>
        </p:grpSpPr>
        <p:sp>
          <p:nvSpPr>
            <p:cNvPr id="2" name="矩形 38">
              <a:extLst>
                <a:ext uri="{FF2B5EF4-FFF2-40B4-BE49-F238E27FC236}">
                  <a16:creationId xmlns:a16="http://schemas.microsoft.com/office/drawing/2014/main" id="{B815A4D4-1247-BE0B-7F5E-922A1CACDD41}"/>
                </a:ext>
              </a:extLst>
            </p:cNvPr>
            <p:cNvSpPr/>
            <p:nvPr/>
          </p:nvSpPr>
          <p:spPr>
            <a:xfrm>
              <a:off x="4039892" y="2694172"/>
              <a:ext cx="1185609" cy="19996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42">
              <a:extLst>
                <a:ext uri="{FF2B5EF4-FFF2-40B4-BE49-F238E27FC236}">
                  <a16:creationId xmlns:a16="http://schemas.microsoft.com/office/drawing/2014/main" id="{8ADB3D89-A81C-C2C8-311C-28896949DB16}"/>
                </a:ext>
              </a:extLst>
            </p:cNvPr>
            <p:cNvSpPr txBox="1"/>
            <p:nvPr/>
          </p:nvSpPr>
          <p:spPr>
            <a:xfrm>
              <a:off x="4037901" y="2587577"/>
              <a:ext cx="1185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Antenna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D1FEB7-6754-36EE-30C8-989C5D8164EB}"/>
              </a:ext>
            </a:extLst>
          </p:cNvPr>
          <p:cNvGrpSpPr/>
          <p:nvPr/>
        </p:nvGrpSpPr>
        <p:grpSpPr>
          <a:xfrm>
            <a:off x="3071442" y="2173428"/>
            <a:ext cx="1069498" cy="369332"/>
            <a:chOff x="3975272" y="2587577"/>
            <a:chExt cx="1069498" cy="369332"/>
          </a:xfrm>
        </p:grpSpPr>
        <p:sp>
          <p:nvSpPr>
            <p:cNvPr id="5" name="矩形 38">
              <a:extLst>
                <a:ext uri="{FF2B5EF4-FFF2-40B4-BE49-F238E27FC236}">
                  <a16:creationId xmlns:a16="http://schemas.microsoft.com/office/drawing/2014/main" id="{D3F9569C-3BEE-E56E-12BB-4962151D5947}"/>
                </a:ext>
              </a:extLst>
            </p:cNvPr>
            <p:cNvSpPr/>
            <p:nvPr/>
          </p:nvSpPr>
          <p:spPr>
            <a:xfrm>
              <a:off x="4039893" y="2694172"/>
              <a:ext cx="958220" cy="19996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42">
              <a:extLst>
                <a:ext uri="{FF2B5EF4-FFF2-40B4-BE49-F238E27FC236}">
                  <a16:creationId xmlns:a16="http://schemas.microsoft.com/office/drawing/2014/main" id="{3247259D-6E74-F442-6042-B4A036414B65}"/>
                </a:ext>
              </a:extLst>
            </p:cNvPr>
            <p:cNvSpPr txBox="1"/>
            <p:nvPr/>
          </p:nvSpPr>
          <p:spPr>
            <a:xfrm>
              <a:off x="3975272" y="2587577"/>
              <a:ext cx="106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Antenna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F19ADD-45F9-0502-88DA-171682E5E212}"/>
              </a:ext>
            </a:extLst>
          </p:cNvPr>
          <p:cNvGrpSpPr/>
          <p:nvPr/>
        </p:nvGrpSpPr>
        <p:grpSpPr>
          <a:xfrm>
            <a:off x="4430154" y="1800456"/>
            <a:ext cx="1185609" cy="369332"/>
            <a:chOff x="4037300" y="2831347"/>
            <a:chExt cx="1185609" cy="369332"/>
          </a:xfrm>
        </p:grpSpPr>
        <p:sp>
          <p:nvSpPr>
            <p:cNvPr id="8" name="矩形 38">
              <a:extLst>
                <a:ext uri="{FF2B5EF4-FFF2-40B4-BE49-F238E27FC236}">
                  <a16:creationId xmlns:a16="http://schemas.microsoft.com/office/drawing/2014/main" id="{D6B46996-BCFE-FDC9-95CF-6450394D817E}"/>
                </a:ext>
              </a:extLst>
            </p:cNvPr>
            <p:cNvSpPr/>
            <p:nvPr/>
          </p:nvSpPr>
          <p:spPr>
            <a:xfrm>
              <a:off x="4436912" y="2913433"/>
              <a:ext cx="400629" cy="253798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42">
              <a:extLst>
                <a:ext uri="{FF2B5EF4-FFF2-40B4-BE49-F238E27FC236}">
                  <a16:creationId xmlns:a16="http://schemas.microsoft.com/office/drawing/2014/main" id="{6E5C8B31-7C29-A7B5-8297-46C2CEC79BBC}"/>
                </a:ext>
              </a:extLst>
            </p:cNvPr>
            <p:cNvSpPr txBox="1"/>
            <p:nvPr/>
          </p:nvSpPr>
          <p:spPr>
            <a:xfrm>
              <a:off x="4037300" y="2831347"/>
              <a:ext cx="1185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Tag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2477DE8-8BE6-DD06-80F7-5085FF598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87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50FC7-55B5-2FF0-7BDD-1AB5955B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313" b="9667"/>
          <a:stretch/>
        </p:blipFill>
        <p:spPr>
          <a:xfrm>
            <a:off x="1358615" y="826479"/>
            <a:ext cx="2712341" cy="1424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34">
            <a:extLst>
              <a:ext uri="{FF2B5EF4-FFF2-40B4-BE49-F238E27FC236}">
                <a16:creationId xmlns:a16="http://schemas.microsoft.com/office/drawing/2014/main" id="{C5987270-EA96-C52F-BFCA-804479947B50}"/>
              </a:ext>
            </a:extLst>
          </p:cNvPr>
          <p:cNvSpPr/>
          <p:nvPr/>
        </p:nvSpPr>
        <p:spPr>
          <a:xfrm>
            <a:off x="3322551" y="1437806"/>
            <a:ext cx="156920" cy="237066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38">
            <a:extLst>
              <a:ext uri="{FF2B5EF4-FFF2-40B4-BE49-F238E27FC236}">
                <a16:creationId xmlns:a16="http://schemas.microsoft.com/office/drawing/2014/main" id="{2BA6D263-8F6A-2DAE-02BA-6934203A88E1}"/>
              </a:ext>
            </a:extLst>
          </p:cNvPr>
          <p:cNvSpPr/>
          <p:nvPr/>
        </p:nvSpPr>
        <p:spPr>
          <a:xfrm>
            <a:off x="2308098" y="1030838"/>
            <a:ext cx="492254" cy="51858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38">
            <a:extLst>
              <a:ext uri="{FF2B5EF4-FFF2-40B4-BE49-F238E27FC236}">
                <a16:creationId xmlns:a16="http://schemas.microsoft.com/office/drawing/2014/main" id="{82279531-3D7A-98CB-BDFF-8548435F7E73}"/>
              </a:ext>
            </a:extLst>
          </p:cNvPr>
          <p:cNvSpPr/>
          <p:nvPr/>
        </p:nvSpPr>
        <p:spPr>
          <a:xfrm>
            <a:off x="2254406" y="1758004"/>
            <a:ext cx="425450" cy="37101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38">
            <a:extLst>
              <a:ext uri="{FF2B5EF4-FFF2-40B4-BE49-F238E27FC236}">
                <a16:creationId xmlns:a16="http://schemas.microsoft.com/office/drawing/2014/main" id="{7CE04182-58B1-216C-DD7E-E6BF8A5C83FF}"/>
              </a:ext>
            </a:extLst>
          </p:cNvPr>
          <p:cNvSpPr/>
          <p:nvPr/>
        </p:nvSpPr>
        <p:spPr>
          <a:xfrm>
            <a:off x="1369958" y="1456054"/>
            <a:ext cx="842562" cy="59182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38">
            <a:extLst>
              <a:ext uri="{FF2B5EF4-FFF2-40B4-BE49-F238E27FC236}">
                <a16:creationId xmlns:a16="http://schemas.microsoft.com/office/drawing/2014/main" id="{D510B555-509F-C3CF-F7CE-40E2CE0AEB6D}"/>
              </a:ext>
            </a:extLst>
          </p:cNvPr>
          <p:cNvSpPr/>
          <p:nvPr/>
        </p:nvSpPr>
        <p:spPr>
          <a:xfrm>
            <a:off x="1369770" y="1276350"/>
            <a:ext cx="845063" cy="185999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42">
            <a:extLst>
              <a:ext uri="{FF2B5EF4-FFF2-40B4-BE49-F238E27FC236}">
                <a16:creationId xmlns:a16="http://schemas.microsoft.com/office/drawing/2014/main" id="{7CBD9BFE-7DBB-A293-6138-31EB9919BC11}"/>
              </a:ext>
            </a:extLst>
          </p:cNvPr>
          <p:cNvSpPr txBox="1"/>
          <p:nvPr/>
        </p:nvSpPr>
        <p:spPr>
          <a:xfrm>
            <a:off x="1288981" y="1215744"/>
            <a:ext cx="94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Laptop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38">
            <a:extLst>
              <a:ext uri="{FF2B5EF4-FFF2-40B4-BE49-F238E27FC236}">
                <a16:creationId xmlns:a16="http://schemas.microsoft.com/office/drawing/2014/main" id="{579E6B93-DA3D-3436-0179-1CC21E08B46D}"/>
              </a:ext>
            </a:extLst>
          </p:cNvPr>
          <p:cNvSpPr/>
          <p:nvPr/>
        </p:nvSpPr>
        <p:spPr>
          <a:xfrm>
            <a:off x="2254406" y="847725"/>
            <a:ext cx="571344" cy="175622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42">
            <a:extLst>
              <a:ext uri="{FF2B5EF4-FFF2-40B4-BE49-F238E27FC236}">
                <a16:creationId xmlns:a16="http://schemas.microsoft.com/office/drawing/2014/main" id="{1F75223A-CB0D-A533-0E16-340F2CF30DAC}"/>
              </a:ext>
            </a:extLst>
          </p:cNvPr>
          <p:cNvSpPr txBox="1"/>
          <p:nvPr/>
        </p:nvSpPr>
        <p:spPr>
          <a:xfrm>
            <a:off x="2081904" y="772659"/>
            <a:ext cx="902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Antenna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38">
            <a:extLst>
              <a:ext uri="{FF2B5EF4-FFF2-40B4-BE49-F238E27FC236}">
                <a16:creationId xmlns:a16="http://schemas.microsoft.com/office/drawing/2014/main" id="{BCCA4352-E41C-8528-0F00-E17195F881E4}"/>
              </a:ext>
            </a:extLst>
          </p:cNvPr>
          <p:cNvSpPr/>
          <p:nvPr/>
        </p:nvSpPr>
        <p:spPr>
          <a:xfrm>
            <a:off x="2684330" y="1960081"/>
            <a:ext cx="494817" cy="169930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2">
            <a:extLst>
              <a:ext uri="{FF2B5EF4-FFF2-40B4-BE49-F238E27FC236}">
                <a16:creationId xmlns:a16="http://schemas.microsoft.com/office/drawing/2014/main" id="{E24A1585-48DD-4DA4-8DAE-43975249A562}"/>
              </a:ext>
            </a:extLst>
          </p:cNvPr>
          <p:cNvSpPr txBox="1"/>
          <p:nvPr/>
        </p:nvSpPr>
        <p:spPr>
          <a:xfrm>
            <a:off x="2454432" y="1886629"/>
            <a:ext cx="943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Reader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38">
            <a:extLst>
              <a:ext uri="{FF2B5EF4-FFF2-40B4-BE49-F238E27FC236}">
                <a16:creationId xmlns:a16="http://schemas.microsoft.com/office/drawing/2014/main" id="{DE7EB252-685B-E930-A5E4-EA71CFD2FE92}"/>
              </a:ext>
            </a:extLst>
          </p:cNvPr>
          <p:cNvSpPr/>
          <p:nvPr/>
        </p:nvSpPr>
        <p:spPr>
          <a:xfrm>
            <a:off x="3319474" y="1675459"/>
            <a:ext cx="252998" cy="188945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2">
            <a:extLst>
              <a:ext uri="{FF2B5EF4-FFF2-40B4-BE49-F238E27FC236}">
                <a16:creationId xmlns:a16="http://schemas.microsoft.com/office/drawing/2014/main" id="{A6808F0A-469E-E1DA-F1DD-488EEFABFBDC}"/>
              </a:ext>
            </a:extLst>
          </p:cNvPr>
          <p:cNvSpPr txBox="1"/>
          <p:nvPr/>
        </p:nvSpPr>
        <p:spPr>
          <a:xfrm>
            <a:off x="3179147" y="1610698"/>
            <a:ext cx="54000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Tag</a:t>
            </a:r>
            <a:endParaRPr kumimoji="0" lang="zh-CN" altLang="en-US" sz="13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7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49</Words>
  <Application>Microsoft Macintosh PowerPoint</Application>
  <PresentationFormat>Widescreen</PresentationFormat>
  <Paragraphs>42</Paragraphs>
  <Slides>7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LinBiolinumTBO</vt:lpstr>
      <vt:lpstr>Arial</vt:lpstr>
      <vt:lpstr>Calibri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博钊 商</dc:creator>
  <cp:lastModifiedBy>Liyao Li</cp:lastModifiedBy>
  <cp:revision>25</cp:revision>
  <dcterms:created xsi:type="dcterms:W3CDTF">2024-02-19T07:07:56Z</dcterms:created>
  <dcterms:modified xsi:type="dcterms:W3CDTF">2024-09-07T22:42:03Z</dcterms:modified>
</cp:coreProperties>
</file>